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73" r:id="rId16"/>
    <p:sldId id="277" r:id="rId17"/>
    <p:sldId id="276" r:id="rId18"/>
    <p:sldId id="275" r:id="rId19"/>
    <p:sldId id="274" r:id="rId20"/>
    <p:sldId id="271" r:id="rId21"/>
    <p:sldId id="27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miles.33b.ru/smile.41963.html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gif"/><Relationship Id="rId4" Type="http://schemas.openxmlformats.org/officeDocument/2006/relationships/image" Target="../media/image3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9790" y="1556792"/>
            <a:ext cx="58288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Выставка рисунков детей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старшей и подготовительной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  групп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МБДОУ  </a:t>
            </a:r>
            <a:r>
              <a:rPr lang="ru-RU" sz="3200" b="1" dirty="0" err="1" smtClean="0">
                <a:solidFill>
                  <a:srgbClr val="7030A0"/>
                </a:solidFill>
              </a:rPr>
              <a:t>Плотниковский</a:t>
            </a:r>
            <a:r>
              <a:rPr lang="ru-RU" sz="3200" b="1" dirty="0" smtClean="0">
                <a:solidFill>
                  <a:srgbClr val="7030A0"/>
                </a:solidFill>
              </a:rPr>
              <a:t> детский сад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 «Теремок»</a:t>
            </a:r>
          </a:p>
          <a:p>
            <a:pPr algn="ctr"/>
            <a:endParaRPr lang="ru-RU" sz="32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« Мы - наследники ПОБЕДЫ!»</a:t>
            </a:r>
          </a:p>
          <a:p>
            <a:pPr algn="ctr"/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SERGEJ\Desktop\Картинки\Анимашки\праздник\4а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929198"/>
            <a:ext cx="1643074" cy="1643074"/>
          </a:xfrm>
          <a:prstGeom prst="rect">
            <a:avLst/>
          </a:prstGeom>
          <a:noFill/>
        </p:spPr>
      </p:pic>
      <p:pic>
        <p:nvPicPr>
          <p:cNvPr id="1027" name="Picture 3" descr="C:\Users\SERGEJ\Desktop\Картинки\Анимашки\праздник\4а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1071546"/>
            <a:ext cx="1428760" cy="1428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7702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SERGEJ\Desktop\Картинки\Анимашки\птицы\2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357166"/>
            <a:ext cx="18764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SERGEJ\Desktop\4c1ddc57-32d6-11ea-8cae-a4bf014f73a0_308e0c24-32d7-11ea-8cae-a4bf014f73a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1357298"/>
            <a:ext cx="6357982" cy="4192076"/>
          </a:xfrm>
          <a:prstGeom prst="rect">
            <a:avLst/>
          </a:prstGeom>
          <a:noFill/>
        </p:spPr>
      </p:pic>
      <p:pic>
        <p:nvPicPr>
          <p:cNvPr id="4" name="Picture 6" descr="C:\Users\SERGEJ\Desktop\Картинки\Анимашки\растительность\9e8d5a739fa1bbdfdb5259e155bf54f5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6644" y="4929198"/>
            <a:ext cx="1643062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1725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5738921" cy="509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715140" y="5286388"/>
            <a:ext cx="18341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Рисунок </a:t>
            </a:r>
          </a:p>
          <a:p>
            <a:r>
              <a:rPr lang="ru-RU" sz="2400" dirty="0" smtClean="0"/>
              <a:t>Ведищевой</a:t>
            </a:r>
          </a:p>
          <a:p>
            <a:r>
              <a:rPr lang="ru-RU" sz="2400" dirty="0" smtClean="0"/>
              <a:t> Кати (7 лет)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139651" y="3286124"/>
            <a:ext cx="30043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66"/>
                </a:solidFill>
              </a:rPr>
              <a:t>Мы -  </a:t>
            </a:r>
          </a:p>
          <a:p>
            <a:pPr algn="ctr"/>
            <a:r>
              <a:rPr lang="ru-RU" sz="3200" b="1" dirty="0" smtClean="0">
                <a:solidFill>
                  <a:srgbClr val="FF0066"/>
                </a:solidFill>
              </a:rPr>
              <a:t>НЕПОБЕДИМЫ!</a:t>
            </a:r>
            <a:endParaRPr lang="ru-RU" sz="3200" b="1" dirty="0">
              <a:solidFill>
                <a:srgbClr val="FF0066"/>
              </a:solidFill>
            </a:endParaRPr>
          </a:p>
        </p:txBody>
      </p:sp>
      <p:pic>
        <p:nvPicPr>
          <p:cNvPr id="12290" name="Picture 2" descr="C:\Users\SERGEJ\Desktop\Картинки\Анимашки\Рисунок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785794"/>
            <a:ext cx="2643206" cy="1901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9192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143116"/>
            <a:ext cx="5896572" cy="4413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500166" y="1214422"/>
            <a:ext cx="3265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Мир нужен всем!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1027" name="Picture 3" descr="C:\Users\SERGEJ\Desktop\Картинки\Анимашки\насекомые\photo13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4572008"/>
            <a:ext cx="1624018" cy="182321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4282" y="5143512"/>
            <a:ext cx="25282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Рисунок </a:t>
            </a:r>
          </a:p>
          <a:p>
            <a:pPr algn="ctr"/>
            <a:r>
              <a:rPr lang="ru-RU" sz="2400" dirty="0" err="1" smtClean="0"/>
              <a:t>Кнор</a:t>
            </a:r>
            <a:r>
              <a:rPr lang="ru-RU" sz="2400" dirty="0" smtClean="0"/>
              <a:t> Маргариты </a:t>
            </a:r>
          </a:p>
          <a:p>
            <a:pPr algn="ctr"/>
            <a:r>
              <a:rPr lang="ru-RU" sz="2400" dirty="0" smtClean="0"/>
              <a:t>(7лет)</a:t>
            </a:r>
            <a:endParaRPr lang="ru-RU" sz="2400" dirty="0"/>
          </a:p>
        </p:txBody>
      </p:sp>
      <p:pic>
        <p:nvPicPr>
          <p:cNvPr id="3074" name="Picture 2" descr="C:\Users\SERGEJ\Desktop\Картинки\Анимашки\птицы\ить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000240"/>
            <a:ext cx="2685296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714488"/>
            <a:ext cx="5689600" cy="408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42910" y="1071546"/>
            <a:ext cx="44053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Не сдадимся Мы врагу!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43372" y="6072206"/>
            <a:ext cx="4871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Рисунок  </a:t>
            </a:r>
            <a:r>
              <a:rPr lang="ru-RU" sz="2400" dirty="0" err="1" smtClean="0"/>
              <a:t>Труфонова</a:t>
            </a:r>
            <a:r>
              <a:rPr lang="ru-RU" sz="2400" dirty="0" smtClean="0"/>
              <a:t> Вовы (6,5 лет)</a:t>
            </a:r>
            <a:endParaRPr lang="ru-RU" sz="2400" dirty="0"/>
          </a:p>
        </p:txBody>
      </p:sp>
      <p:pic>
        <p:nvPicPr>
          <p:cNvPr id="2050" name="Picture 2" descr="C:\Users\SERGEJ\Desktop\Картинки\Анимашки\учеба\photo94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1571612"/>
            <a:ext cx="1714480" cy="1531602"/>
          </a:xfrm>
          <a:prstGeom prst="rect">
            <a:avLst/>
          </a:prstGeom>
          <a:noFill/>
        </p:spPr>
      </p:pic>
      <p:pic>
        <p:nvPicPr>
          <p:cNvPr id="2051" name="Picture 3" descr="C:\Users\SERGEJ\Desktop\Картинки\Анимашки\учеба\photo94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4429132"/>
            <a:ext cx="1928794" cy="1723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4071966" cy="539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572000" y="3357562"/>
            <a:ext cx="34612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00FF"/>
                </a:solidFill>
              </a:rPr>
              <a:t>Хочу быть на него</a:t>
            </a:r>
          </a:p>
          <a:p>
            <a:pPr algn="ctr"/>
            <a:r>
              <a:rPr lang="ru-RU" sz="3200" b="1" dirty="0" smtClean="0">
                <a:solidFill>
                  <a:srgbClr val="0000FF"/>
                </a:solidFill>
              </a:rPr>
              <a:t> похожим</a:t>
            </a:r>
            <a:r>
              <a:rPr lang="ru-RU" sz="3200" dirty="0" smtClean="0">
                <a:solidFill>
                  <a:srgbClr val="0000FF"/>
                </a:solidFill>
              </a:rPr>
              <a:t>!</a:t>
            </a:r>
            <a:endParaRPr lang="ru-RU" sz="32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57752" y="5500702"/>
            <a:ext cx="35141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Рисунок </a:t>
            </a:r>
          </a:p>
          <a:p>
            <a:r>
              <a:rPr lang="ru-RU" sz="2400" dirty="0" smtClean="0"/>
              <a:t>Куликово Лизы (6, 6 лет)</a:t>
            </a:r>
            <a:endParaRPr lang="ru-RU" sz="2400" dirty="0"/>
          </a:p>
        </p:txBody>
      </p:sp>
      <p:pic>
        <p:nvPicPr>
          <p:cNvPr id="2050" name="Picture 2" descr="C:\Users\SERGEJ\Desktop\Картинки\Анимашки\растительность\13e8db66f4c45e5cf8de563f4201c20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1214422"/>
            <a:ext cx="1981200" cy="1866900"/>
          </a:xfrm>
          <a:prstGeom prst="rect">
            <a:avLst/>
          </a:prstGeom>
          <a:noFill/>
        </p:spPr>
      </p:pic>
      <p:pic>
        <p:nvPicPr>
          <p:cNvPr id="2051" name="Picture 3" descr="C:\Users\SERGEJ\Desktop\Картинки\Анимашки\линии\2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72206"/>
            <a:ext cx="4500562" cy="476250"/>
          </a:xfrm>
          <a:prstGeom prst="rect">
            <a:avLst/>
          </a:prstGeom>
          <a:noFill/>
        </p:spPr>
      </p:pic>
      <p:pic>
        <p:nvPicPr>
          <p:cNvPr id="2052" name="Picture 4" descr="C:\Users\SERGEJ\Desktop\Картинки\Анимашки\линии\2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142984"/>
            <a:ext cx="4214842" cy="47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4322762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112127" y="1643050"/>
            <a:ext cx="40318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66"/>
                </a:solidFill>
              </a:rPr>
              <a:t>Спасибо за наше</a:t>
            </a:r>
          </a:p>
          <a:p>
            <a:r>
              <a:rPr lang="ru-RU" sz="3200" b="1" dirty="0" smtClean="0">
                <a:solidFill>
                  <a:srgbClr val="FF0066"/>
                </a:solidFill>
              </a:rPr>
              <a:t> счастливое детство! </a:t>
            </a:r>
            <a:endParaRPr lang="ru-RU" sz="3200" b="1" dirty="0">
              <a:solidFill>
                <a:srgbClr val="FF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29190" y="2928934"/>
            <a:ext cx="34547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Рисунок </a:t>
            </a:r>
          </a:p>
          <a:p>
            <a:r>
              <a:rPr lang="ru-RU" sz="2400" dirty="0" err="1" smtClean="0"/>
              <a:t>Духаниной</a:t>
            </a:r>
            <a:r>
              <a:rPr lang="ru-RU" sz="2400" dirty="0" smtClean="0"/>
              <a:t> Любы (7 лет)</a:t>
            </a:r>
            <a:endParaRPr lang="ru-RU" sz="2400" dirty="0"/>
          </a:p>
        </p:txBody>
      </p:sp>
      <p:pic>
        <p:nvPicPr>
          <p:cNvPr id="4098" name="Picture 2" descr="C:\Users\SERGEJ\Desktop\Картинки\Анимашки\солнце\9аа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357166"/>
            <a:ext cx="1428750" cy="1381125"/>
          </a:xfrm>
          <a:prstGeom prst="rect">
            <a:avLst/>
          </a:prstGeom>
          <a:noFill/>
        </p:spPr>
      </p:pic>
      <p:pic>
        <p:nvPicPr>
          <p:cNvPr id="4099" name="Picture 3" descr="C:\Users\SERGEJ\Desktop\Картинки\Анимашки\солнце\смчм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85728"/>
            <a:ext cx="1872551" cy="947740"/>
          </a:xfrm>
          <a:prstGeom prst="rect">
            <a:avLst/>
          </a:prstGeom>
          <a:noFill/>
        </p:spPr>
      </p:pic>
      <p:pic>
        <p:nvPicPr>
          <p:cNvPr id="10" name="Picture 6" descr="deti_smal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63740" y="3857628"/>
            <a:ext cx="2908722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5138" y="1857364"/>
            <a:ext cx="6020049" cy="4443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357290" y="1142984"/>
            <a:ext cx="31229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Смелый  летчик!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5286388"/>
            <a:ext cx="22765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Рисунок </a:t>
            </a:r>
          </a:p>
          <a:p>
            <a:r>
              <a:rPr lang="ru-RU" sz="2400" dirty="0" err="1" smtClean="0"/>
              <a:t>Важева</a:t>
            </a:r>
            <a:r>
              <a:rPr lang="ru-RU" sz="2400" dirty="0" smtClean="0"/>
              <a:t> Захара </a:t>
            </a:r>
          </a:p>
          <a:p>
            <a:r>
              <a:rPr lang="ru-RU" sz="2400" dirty="0" smtClean="0"/>
              <a:t>(5 лет)</a:t>
            </a:r>
            <a:endParaRPr lang="ru-RU" sz="2400" dirty="0"/>
          </a:p>
        </p:txBody>
      </p:sp>
      <p:pic>
        <p:nvPicPr>
          <p:cNvPr id="5122" name="Picture 2" descr="C:\Users\SERGEJ\Desktop\Картинки\Анимашки\праздник\2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2786058"/>
            <a:ext cx="2360005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428736"/>
            <a:ext cx="5572132" cy="3963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28596" y="785794"/>
            <a:ext cx="5715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Все – на борьбу с фашистом!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5214950"/>
            <a:ext cx="3071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Рисунок Деева </a:t>
            </a:r>
            <a:r>
              <a:rPr lang="ru-RU" sz="2400" dirty="0" smtClean="0"/>
              <a:t>Димы </a:t>
            </a:r>
          </a:p>
          <a:p>
            <a:r>
              <a:rPr lang="ru-RU" sz="2400" dirty="0" smtClean="0"/>
              <a:t>(7 лет)</a:t>
            </a:r>
            <a:endParaRPr lang="ru-RU" sz="2400" dirty="0"/>
          </a:p>
        </p:txBody>
      </p:sp>
      <p:pic>
        <p:nvPicPr>
          <p:cNvPr id="6146" name="Picture 2" descr="C:\Users\SERGEJ\Desktop\Картинки\Анимашки\смайлики\an59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4643446"/>
            <a:ext cx="2067942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643050"/>
            <a:ext cx="5645164" cy="389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85786" y="928670"/>
            <a:ext cx="55242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66"/>
                </a:solidFill>
              </a:rPr>
              <a:t>И с моря , Мы врага возьмем!</a:t>
            </a:r>
            <a:endParaRPr lang="ru-RU" sz="3200" b="1" dirty="0">
              <a:solidFill>
                <a:srgbClr val="FF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7654" y="5715016"/>
            <a:ext cx="4786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Рисунок</a:t>
            </a:r>
          </a:p>
          <a:p>
            <a:pPr algn="ctr"/>
            <a:r>
              <a:rPr lang="ru-RU" sz="2400" dirty="0" smtClean="0"/>
              <a:t> </a:t>
            </a:r>
            <a:r>
              <a:rPr lang="ru-RU" sz="2400" dirty="0" err="1" smtClean="0"/>
              <a:t>Лизгунова</a:t>
            </a:r>
            <a:r>
              <a:rPr lang="ru-RU" sz="2400" dirty="0" smtClean="0"/>
              <a:t> Саши  (7лет)</a:t>
            </a:r>
            <a:endParaRPr lang="ru-RU" sz="2400" dirty="0"/>
          </a:p>
        </p:txBody>
      </p:sp>
      <p:pic>
        <p:nvPicPr>
          <p:cNvPr id="7170" name="Picture 2" descr="C:\Users\SERGEJ\Desktop\Картинки\Анимашки\солнце\6a8b0a3ddd5c354a677e8fe61f0248b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857364"/>
            <a:ext cx="1238250" cy="1238250"/>
          </a:xfrm>
          <a:prstGeom prst="rect">
            <a:avLst/>
          </a:prstGeom>
          <a:noFill/>
        </p:spPr>
      </p:pic>
      <p:pic>
        <p:nvPicPr>
          <p:cNvPr id="7171" name="Picture 3" descr="C:\Users\SERGEJ\Desktop\Картинки\Анимашки\солнце\94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1228706"/>
            <a:ext cx="1500198" cy="1500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1785926"/>
            <a:ext cx="5499107" cy="4103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57224" y="785794"/>
            <a:ext cx="66223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Российская Армия – НЕПОБЕДИМА!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572140"/>
            <a:ext cx="45768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Рисунок </a:t>
            </a:r>
          </a:p>
          <a:p>
            <a:pPr algn="ctr"/>
            <a:r>
              <a:rPr lang="ru-RU" sz="2400" dirty="0" smtClean="0"/>
              <a:t>Герасимовой  Станиславы </a:t>
            </a:r>
            <a:r>
              <a:rPr lang="ru-RU" sz="2400" dirty="0" smtClean="0"/>
              <a:t>(7лет)</a:t>
            </a:r>
            <a:endParaRPr lang="ru-RU" sz="2400" dirty="0"/>
          </a:p>
        </p:txBody>
      </p:sp>
      <p:pic>
        <p:nvPicPr>
          <p:cNvPr id="8194" name="Picture 2" descr="C:\Users\SERGEJ\Desktop\Картинки\Анимашки\учеба\153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714620"/>
            <a:ext cx="1972917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857364"/>
            <a:ext cx="5394325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71472" y="928670"/>
            <a:ext cx="77556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Мужественные танкисты и парашютисты!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03838" y="5929330"/>
            <a:ext cx="5136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 Рисунок Багдасарян Мартына (7лет)</a:t>
            </a:r>
            <a:endParaRPr lang="ru-RU" sz="2400" dirty="0"/>
          </a:p>
        </p:txBody>
      </p:sp>
      <p:pic>
        <p:nvPicPr>
          <p:cNvPr id="5" name="Picture 21" descr="f396016d3ea33865a36374f2297e52ea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85784" y="2714620"/>
            <a:ext cx="4391025" cy="1339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357298"/>
            <a:ext cx="5336979" cy="451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28596" y="642918"/>
            <a:ext cx="5877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66"/>
                </a:solidFill>
              </a:rPr>
              <a:t>ПОБЕДА будет за нами!</a:t>
            </a:r>
            <a:endParaRPr lang="ru-RU" sz="3200" b="1" dirty="0">
              <a:solidFill>
                <a:srgbClr val="FF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57752" y="5857892"/>
            <a:ext cx="42691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Рисунок</a:t>
            </a:r>
          </a:p>
          <a:p>
            <a:r>
              <a:rPr lang="ru-RU" sz="2400" dirty="0" smtClean="0"/>
              <a:t> </a:t>
            </a:r>
            <a:r>
              <a:rPr lang="ru-RU" sz="2400" dirty="0" err="1" smtClean="0"/>
              <a:t>Юломановой</a:t>
            </a:r>
            <a:r>
              <a:rPr lang="ru-RU" sz="2400" dirty="0" smtClean="0"/>
              <a:t> Вики (5л.,6мес.)</a:t>
            </a:r>
            <a:endParaRPr lang="ru-RU" sz="2400" dirty="0"/>
          </a:p>
        </p:txBody>
      </p:sp>
      <p:pic>
        <p:nvPicPr>
          <p:cNvPr id="9218" name="Picture 2" descr="C:\Users\SERGEJ\Desktop\Картинки\Анимашки\mp6[1]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1071546"/>
            <a:ext cx="2143140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SERGEJ\Desktop\Картинки\Анимашки\растительность\aab501fb885f74fd4e26463ef55e19f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2643182"/>
            <a:ext cx="1643069" cy="2738448"/>
          </a:xfrm>
          <a:prstGeom prst="rect">
            <a:avLst/>
          </a:prstGeom>
          <a:noFill/>
        </p:spPr>
      </p:pic>
      <p:pic>
        <p:nvPicPr>
          <p:cNvPr id="2050" name="Picture 2" descr="C:\Users\SERGEJ\Desktop\рисунок Наши герои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214422"/>
            <a:ext cx="3923193" cy="5400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 rot="1321073">
            <a:off x="4929190" y="1643050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Мой герой!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380" y="5429264"/>
            <a:ext cx="40751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Рисунок  </a:t>
            </a:r>
            <a:r>
              <a:rPr lang="ru-RU" sz="2000" dirty="0" err="1" smtClean="0"/>
              <a:t>Малышко</a:t>
            </a:r>
            <a:r>
              <a:rPr lang="ru-RU" sz="2000" dirty="0" smtClean="0"/>
              <a:t> Кристины </a:t>
            </a:r>
          </a:p>
          <a:p>
            <a:r>
              <a:rPr lang="ru-RU" sz="2000" dirty="0" smtClean="0"/>
              <a:t>(6 лет)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ERGEJ\Desktop\Картинки\Анимашки\птицы\photo12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3"/>
            <a:ext cx="2285984" cy="2409550"/>
          </a:xfrm>
          <a:prstGeom prst="rect">
            <a:avLst/>
          </a:prstGeom>
          <a:noFill/>
        </p:spPr>
      </p:pic>
      <p:pic>
        <p:nvPicPr>
          <p:cNvPr id="3074" name="Picture 2" descr="C:\Users\SERGEJ\Desktop\рисунок на Безымянной высоте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1500174"/>
            <a:ext cx="6620013" cy="435625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929058" y="785794"/>
            <a:ext cx="4303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Безымянной Высоте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14678" y="6072206"/>
            <a:ext cx="40575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Рисунок Черенкова Матвея (7 лет)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ERGEJ\Desktop\рисунок Мой дедешка герой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571480"/>
            <a:ext cx="4901478" cy="600079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57224" y="3429000"/>
            <a:ext cx="2629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Мой дед Герой</a:t>
            </a:r>
            <a:r>
              <a:rPr lang="ru-RU" dirty="0" smtClean="0"/>
              <a:t>!</a:t>
            </a:r>
            <a:endParaRPr lang="ru-RU" dirty="0"/>
          </a:p>
        </p:txBody>
      </p:sp>
      <p:pic>
        <p:nvPicPr>
          <p:cNvPr id="4099" name="Picture 3" descr="C:\Users\SERGEJ\Desktop\Картинки\Анимашки\насекомые\алж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642918"/>
            <a:ext cx="2290771" cy="212859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5721" y="5357826"/>
            <a:ext cx="3429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Рисунок Вакуленко Александра (7 лет)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ERGEJ\Desktop\SAM_31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14422"/>
            <a:ext cx="4222186" cy="523764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786314" y="1357298"/>
            <a:ext cx="3286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66"/>
                </a:solidFill>
              </a:rPr>
              <a:t>Мой герой, живет в моем сердце</a:t>
            </a:r>
            <a:endParaRPr lang="ru-RU" sz="2800" b="1" dirty="0">
              <a:solidFill>
                <a:srgbClr val="FF0066"/>
              </a:solidFill>
            </a:endParaRPr>
          </a:p>
        </p:txBody>
      </p:sp>
      <p:pic>
        <p:nvPicPr>
          <p:cNvPr id="5123" name="Picture 3" descr="C:\Users\SERGEJ\Desktop\Картинки\Анимашки\сердечки\3517a357823d2f8dca4c77c7335975af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2786058"/>
            <a:ext cx="2653411" cy="185738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357818" y="5214950"/>
            <a:ext cx="2428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Рисунок </a:t>
            </a:r>
            <a:r>
              <a:rPr lang="ru-RU" sz="2000" dirty="0" err="1" smtClean="0"/>
              <a:t>Пинигиной</a:t>
            </a:r>
            <a:r>
              <a:rPr lang="ru-RU" sz="2000" dirty="0" smtClean="0"/>
              <a:t> Виктории (7 лет)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ERGEJ\Desktop\SAM_38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71612"/>
            <a:ext cx="6177491" cy="421769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14348" y="714356"/>
            <a:ext cx="4913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00FF"/>
                </a:solidFill>
              </a:rPr>
              <a:t>Они сражались за Родину!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4414" y="6072206"/>
            <a:ext cx="3780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Рисунок Петрова Никиты (7 лет)</a:t>
            </a:r>
            <a:endParaRPr lang="ru-RU" sz="2000" dirty="0"/>
          </a:p>
        </p:txBody>
      </p:sp>
      <p:pic>
        <p:nvPicPr>
          <p:cNvPr id="6147" name="Picture 3" descr="C:\Users\SERGEJ\Desktop\Картинки\Анимашки\солнце\mp1[1]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1354" y="500042"/>
            <a:ext cx="1726418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ERGEJ\Desktop\Вперед к Победе!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428736"/>
            <a:ext cx="6158532" cy="429798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71472" y="785794"/>
            <a:ext cx="2962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Вперед к Победе!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57422" y="6143644"/>
            <a:ext cx="47323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Рисунок Харьковского Дениса (5л.7мес.)</a:t>
            </a:r>
            <a:endParaRPr lang="ru-RU" sz="2000" dirty="0"/>
          </a:p>
        </p:txBody>
      </p:sp>
      <p:pic>
        <p:nvPicPr>
          <p:cNvPr id="7171" name="Picture 3" descr="C:\Users\SERGEJ\Desktop\Картинки\Анимашки\праздник\4аа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571744"/>
            <a:ext cx="2071702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571612"/>
            <a:ext cx="4865920" cy="500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 descr="C:\Users\SERGEJ\Desktop\Картинки\Анимашки\птицы\photo12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852"/>
            <a:ext cx="2428892" cy="2560183"/>
          </a:xfrm>
          <a:prstGeom prst="rect">
            <a:avLst/>
          </a:prstGeom>
          <a:noFill/>
        </p:spPr>
      </p:pic>
      <p:pic>
        <p:nvPicPr>
          <p:cNvPr id="10243" name="Picture 3" descr="C:\Users\SERGEJ\Desktop\Картинки\Анимашки\растительность\aab501fb885f74fd4e26463ef55e19f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0" y="214290"/>
            <a:ext cx="1643069" cy="2738448"/>
          </a:xfrm>
          <a:prstGeom prst="rect">
            <a:avLst/>
          </a:prstGeom>
          <a:noFill/>
        </p:spPr>
      </p:pic>
      <p:pic>
        <p:nvPicPr>
          <p:cNvPr id="10244" name="Picture 4" descr="C:\Users\SERGEJ\Desktop\Картинки\Анимашки\смайлики\an119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4286256"/>
            <a:ext cx="2000264" cy="2000264"/>
          </a:xfrm>
          <a:prstGeom prst="rect">
            <a:avLst/>
          </a:prstGeom>
          <a:noFill/>
        </p:spPr>
      </p:pic>
      <p:pic>
        <p:nvPicPr>
          <p:cNvPr id="10245" name="Picture 5" descr="C:\Users\SERGEJ\Desktop\Картинки\Анимашки\смайлики\an119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67540" y="4295780"/>
            <a:ext cx="1990740" cy="19907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357298"/>
            <a:ext cx="5277273" cy="51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 descr="C:\Users\SERGEJ\Desktop\Картинки\Анимашки\праздник\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29000"/>
            <a:ext cx="1850584" cy="2428892"/>
          </a:xfrm>
          <a:prstGeom prst="rect">
            <a:avLst/>
          </a:prstGeom>
          <a:noFill/>
        </p:spPr>
      </p:pic>
      <p:pic>
        <p:nvPicPr>
          <p:cNvPr id="11267" name="Picture 3" descr="C:\Users\SERGEJ\Desktop\Картинки\Анимашки\праздник\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3571876"/>
            <a:ext cx="1731489" cy="22725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198</TotalTime>
  <Words>229</Words>
  <Application>Microsoft Office PowerPoint</Application>
  <PresentationFormat>Экран (4:3)</PresentationFormat>
  <Paragraphs>57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Волна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JA</dc:creator>
  <cp:lastModifiedBy>SERGEJ</cp:lastModifiedBy>
  <cp:revision>35</cp:revision>
  <dcterms:created xsi:type="dcterms:W3CDTF">2015-05-15T00:04:57Z</dcterms:created>
  <dcterms:modified xsi:type="dcterms:W3CDTF">2020-05-10T04:49:57Z</dcterms:modified>
</cp:coreProperties>
</file>